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62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60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60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27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54.png"/><Relationship Id="rId3" Type="http://schemas.openxmlformats.org/officeDocument/2006/relationships/image" Target="../media/image152.png"/><Relationship Id="rId7" Type="http://schemas.openxmlformats.org/officeDocument/2006/relationships/image" Target="../media/image142.png"/><Relationship Id="rId12" Type="http://schemas.openxmlformats.org/officeDocument/2006/relationships/image" Target="../media/image153.png"/><Relationship Id="rId2" Type="http://schemas.openxmlformats.org/officeDocument/2006/relationships/image" Target="../media/image60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6.png"/><Relationship Id="rId10" Type="http://schemas.openxmlformats.org/officeDocument/2006/relationships/image" Target="../media/image145.png"/><Relationship Id="rId4" Type="http://schemas.openxmlformats.org/officeDocument/2006/relationships/image" Target="../media/image129.png"/><Relationship Id="rId9" Type="http://schemas.openxmlformats.org/officeDocument/2006/relationships/image" Target="../media/image144.png"/><Relationship Id="rId1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59.png"/><Relationship Id="rId3" Type="http://schemas.openxmlformats.org/officeDocument/2006/relationships/image" Target="../media/image152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63.png"/><Relationship Id="rId2" Type="http://schemas.openxmlformats.org/officeDocument/2006/relationships/image" Target="../media/image60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58.png"/><Relationship Id="rId15" Type="http://schemas.openxmlformats.org/officeDocument/2006/relationships/image" Target="../media/image161.png"/><Relationship Id="rId10" Type="http://schemas.openxmlformats.org/officeDocument/2006/relationships/image" Target="../media/image144.png"/><Relationship Id="rId4" Type="http://schemas.openxmlformats.org/officeDocument/2006/relationships/image" Target="../media/image131.png"/><Relationship Id="rId9" Type="http://schemas.openxmlformats.org/officeDocument/2006/relationships/image" Target="../media/image143.png"/><Relationship Id="rId14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44.png"/><Relationship Id="rId4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60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2682" y="355556"/>
            <a:ext cx="17396825" cy="9519541"/>
            <a:chOff x="452682" y="355556"/>
            <a:chExt cx="17396825" cy="9519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682" y="355556"/>
              <a:ext cx="17396825" cy="9519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635" y="7110603"/>
            <a:ext cx="16634921" cy="2473392"/>
            <a:chOff x="833635" y="7110603"/>
            <a:chExt cx="16634921" cy="2473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635" y="7110603"/>
              <a:ext cx="16634921" cy="24733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6674" y="7102839"/>
            <a:ext cx="9897823" cy="2363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43356" y="1583314"/>
            <a:ext cx="10096090" cy="5085944"/>
            <a:chOff x="4043356" y="1583314"/>
            <a:chExt cx="10096090" cy="50859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3356" y="1583314"/>
              <a:ext cx="10096090" cy="5085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2381" y="707353"/>
            <a:ext cx="11942857" cy="6038095"/>
            <a:chOff x="3152381" y="707353"/>
            <a:chExt cx="11942857" cy="60380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152381" y="707353"/>
              <a:ext cx="11936384" cy="6037105"/>
              <a:chOff x="3152381" y="707353"/>
              <a:chExt cx="11936384" cy="60371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52381" y="707353"/>
                <a:ext cx="11936384" cy="60371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021072" y="948644"/>
              <a:ext cx="10096090" cy="5054198"/>
              <a:chOff x="4021072" y="948644"/>
              <a:chExt cx="10096090" cy="50541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21072" y="948644"/>
                <a:ext cx="10096090" cy="505419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63308" y="8500085"/>
            <a:ext cx="4737158" cy="10065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318" y="3369953"/>
            <a:ext cx="17333333" cy="6464318"/>
            <a:chOff x="467318" y="3369953"/>
            <a:chExt cx="17333333" cy="6464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318" y="3369953"/>
              <a:ext cx="17333333" cy="64643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418" y="772962"/>
            <a:ext cx="7501993" cy="19447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68695" y="4017576"/>
            <a:ext cx="6455765" cy="1372901"/>
            <a:chOff x="5868695" y="4017576"/>
            <a:chExt cx="6455765" cy="13729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8695" y="4017576"/>
              <a:ext cx="6455765" cy="13729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0646" y="3870479"/>
            <a:ext cx="5485721" cy="1961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3345" y="5952381"/>
            <a:ext cx="10927750" cy="2744125"/>
            <a:chOff x="3623345" y="5952381"/>
            <a:chExt cx="10927750" cy="27441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9062" y="5838098"/>
              <a:ext cx="11265242" cy="152377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4699" y="7515583"/>
              <a:ext cx="10393645" cy="15237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500" y="2060271"/>
            <a:ext cx="12982503" cy="890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418" y="719634"/>
            <a:ext cx="10322897" cy="19567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99238" y="8333587"/>
            <a:ext cx="11529527" cy="862836"/>
            <a:chOff x="4199238" y="8333587"/>
            <a:chExt cx="11529527" cy="8628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7812" y="8242161"/>
              <a:ext cx="1999965" cy="121901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4252" y="8251684"/>
              <a:ext cx="3186014" cy="1219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8195" y="3546241"/>
            <a:ext cx="17169325" cy="4438140"/>
            <a:chOff x="558195" y="3546241"/>
            <a:chExt cx="17169325" cy="44381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8195" y="3546241"/>
              <a:ext cx="8499451" cy="4438140"/>
              <a:chOff x="558195" y="3546241"/>
              <a:chExt cx="8499451" cy="443814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8195" y="3546241"/>
                <a:ext cx="8499451" cy="44381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11614" y="3546241"/>
              <a:ext cx="8415905" cy="4394515"/>
              <a:chOff x="9311614" y="3546241"/>
              <a:chExt cx="8415905" cy="4394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11614" y="3546241"/>
                <a:ext cx="8415905" cy="4394515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500" y="2022199"/>
            <a:ext cx="4615300" cy="8903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974" y="-23914"/>
            <a:ext cx="5718343" cy="10363991"/>
            <a:chOff x="-46974" y="-23914"/>
            <a:chExt cx="5718343" cy="10363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974" y="-23914"/>
              <a:ext cx="5718343" cy="103639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37629" y="591339"/>
            <a:ext cx="6971312" cy="4043581"/>
            <a:chOff x="9837629" y="591339"/>
            <a:chExt cx="6971312" cy="404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7629" y="591339"/>
              <a:ext cx="6971312" cy="40435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81457" y="1653565"/>
            <a:ext cx="2785454" cy="2031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7629" y="5174603"/>
            <a:ext cx="7241590" cy="4200351"/>
            <a:chOff x="9837629" y="5174603"/>
            <a:chExt cx="7241590" cy="42003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7629" y="5174603"/>
              <a:ext cx="7241590" cy="420035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6577" y="6248242"/>
            <a:ext cx="2704186" cy="20316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1276" y="2485631"/>
            <a:ext cx="8399041" cy="7346510"/>
            <a:chOff x="1061276" y="2485631"/>
            <a:chExt cx="8399041" cy="73465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1276" y="2485631"/>
              <a:ext cx="8399041" cy="7346510"/>
              <a:chOff x="1061276" y="2485631"/>
              <a:chExt cx="8399041" cy="73465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1276" y="2485631"/>
                <a:ext cx="8399041" cy="73465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44928" y="2978213"/>
              <a:ext cx="7859934" cy="4363713"/>
              <a:chOff x="1344928" y="2978213"/>
              <a:chExt cx="7859934" cy="436371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44928" y="2978213"/>
                <a:ext cx="7859934" cy="436371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9607" y="6877898"/>
              <a:ext cx="5845615" cy="307918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418" y="719634"/>
            <a:ext cx="4343668" cy="19447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603" y="444444"/>
            <a:ext cx="17172666" cy="9410715"/>
            <a:chOff x="581603" y="444444"/>
            <a:chExt cx="17172666" cy="9410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03" y="444444"/>
              <a:ext cx="17172666" cy="9410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43989" y="1900594"/>
            <a:ext cx="8516179" cy="19567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77951" y="1912599"/>
            <a:ext cx="5228533" cy="1944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96091" y="3768617"/>
            <a:ext cx="4283603" cy="4045775"/>
            <a:chOff x="10896091" y="3768617"/>
            <a:chExt cx="4283603" cy="40457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96091" y="3768617"/>
              <a:ext cx="4283603" cy="40457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3657" y="4322082"/>
            <a:ext cx="3199541" cy="3492310"/>
            <a:chOff x="2813657" y="4322082"/>
            <a:chExt cx="3199541" cy="34923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3657" y="4322082"/>
              <a:ext cx="3199541" cy="349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7848" y="4360178"/>
            <a:ext cx="4337661" cy="3663785"/>
            <a:chOff x="5547848" y="4360178"/>
            <a:chExt cx="4337661" cy="36637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7848" y="4360178"/>
              <a:ext cx="4337661" cy="3663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44444" y="-98483"/>
            <a:ext cx="18781772" cy="10448083"/>
            <a:chOff x="-444444" y="-98483"/>
            <a:chExt cx="18781772" cy="10448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4444" y="-98483"/>
              <a:ext cx="18781772" cy="10448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4444" y="444444"/>
            <a:ext cx="18198714" cy="9410715"/>
            <a:chOff x="-317460" y="444444"/>
            <a:chExt cx="18071730" cy="94107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7460" y="444444"/>
              <a:ext cx="18071730" cy="94107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90878" y="-2026072"/>
            <a:ext cx="4521815" cy="66030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82982" y="-2026072"/>
            <a:ext cx="4135726" cy="66030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19034" y="-2026072"/>
            <a:ext cx="5427493" cy="66030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59441" y="-1994326"/>
            <a:ext cx="4135726" cy="660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5052" y="-1950615"/>
            <a:ext cx="4363833" cy="66030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8044" y="4851847"/>
            <a:ext cx="5377684" cy="15937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247" y="925833"/>
            <a:ext cx="606461" cy="507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8423" y="1193476"/>
            <a:ext cx="5462213" cy="2031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1273" y="2995275"/>
            <a:ext cx="9272029" cy="1867032"/>
            <a:chOff x="1061273" y="2995275"/>
            <a:chExt cx="9272029" cy="186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5245" y="2957181"/>
              <a:ext cx="606461" cy="5079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8896" y="3287744"/>
              <a:ext cx="9380337" cy="20316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3019" y="6562876"/>
            <a:ext cx="9272029" cy="1817525"/>
            <a:chOff x="1093019" y="6562876"/>
            <a:chExt cx="9272029" cy="18175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6993" y="6524782"/>
              <a:ext cx="606461" cy="5079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642" y="6805837"/>
              <a:ext cx="7531494" cy="203169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6567" y="8540884"/>
            <a:ext cx="3910706" cy="8903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949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318" y="415873"/>
            <a:ext cx="17318698" cy="9328403"/>
            <a:chOff x="467318" y="415873"/>
            <a:chExt cx="17318698" cy="93284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318" y="415873"/>
              <a:ext cx="17318698" cy="93284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70100" y="1146967"/>
            <a:ext cx="807598" cy="2391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6150" y="2984480"/>
            <a:ext cx="6785793" cy="2158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6624" y="4320024"/>
            <a:ext cx="4600571" cy="2438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9007" y="4497778"/>
            <a:ext cx="10783657" cy="21586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44444" y="-98483"/>
            <a:ext cx="18781772" cy="10448083"/>
            <a:chOff x="-444444" y="-98483"/>
            <a:chExt cx="18781772" cy="10448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4444" y="-98483"/>
              <a:ext cx="18781772" cy="10448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4444" y="444444"/>
            <a:ext cx="18198714" cy="9410715"/>
            <a:chOff x="-349206" y="444444"/>
            <a:chExt cx="18103476" cy="94107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9206" y="444444"/>
              <a:ext cx="18103476" cy="94107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2389" y="1704005"/>
            <a:ext cx="606461" cy="5079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884" y="2063363"/>
            <a:ext cx="10313901" cy="2031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28805" y="-1493743"/>
            <a:ext cx="13282645" cy="4688755"/>
            <a:chOff x="4628805" y="-1493743"/>
            <a:chExt cx="13282645" cy="46887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3581" y="-1988967"/>
              <a:ext cx="5120129" cy="660298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3337" y="-1988967"/>
              <a:ext cx="4466993" cy="660298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5337" y="-1988967"/>
              <a:ext cx="4726262" cy="660298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9920" y="-1969919"/>
              <a:ext cx="4466993" cy="660298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52230" y="-1970652"/>
              <a:ext cx="4158291" cy="660298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9065" y="-1817540"/>
              <a:ext cx="4656187" cy="634904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65392" y="-1922300"/>
              <a:ext cx="4604018" cy="6602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755360"/>
            <a:ext cx="7719124" cy="5364938"/>
            <a:chOff x="9142857" y="3755360"/>
            <a:chExt cx="7719124" cy="53649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3755360"/>
              <a:ext cx="7719124" cy="53649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0960" y="5369304"/>
            <a:ext cx="5621854" cy="3218619"/>
            <a:chOff x="1200960" y="5369304"/>
            <a:chExt cx="5621854" cy="32186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0960" y="5369304"/>
              <a:ext cx="5621854" cy="3218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324" y="5229965"/>
            <a:ext cx="5846728" cy="3511414"/>
            <a:chOff x="1071324" y="5229965"/>
            <a:chExt cx="5846728" cy="35114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1324" y="5229965"/>
              <a:ext cx="5846728" cy="35114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83129" y="4451701"/>
            <a:ext cx="2657897" cy="169441"/>
            <a:chOff x="6683129" y="4451701"/>
            <a:chExt cx="2657897" cy="1694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980000">
              <a:off x="6683129" y="4451701"/>
              <a:ext cx="2657897" cy="1694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43233" y="8820062"/>
            <a:ext cx="2229087" cy="172771"/>
            <a:chOff x="6943233" y="8820062"/>
            <a:chExt cx="2229087" cy="1727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00000">
              <a:off x="6943233" y="8820062"/>
              <a:ext cx="2229087" cy="172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44444" y="-98483"/>
            <a:ext cx="18781772" cy="10448083"/>
            <a:chOff x="-444444" y="-98483"/>
            <a:chExt cx="18781772" cy="10448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4444" y="-98483"/>
              <a:ext cx="18781772" cy="10448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4444" y="444444"/>
            <a:ext cx="18198714" cy="9410715"/>
            <a:chOff x="-444444" y="444444"/>
            <a:chExt cx="18198714" cy="94107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44444" y="444444"/>
              <a:ext cx="18198714" cy="94107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2389" y="1704005"/>
            <a:ext cx="606461" cy="5079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28805" y="-1493743"/>
            <a:ext cx="13282645" cy="4688755"/>
            <a:chOff x="4628805" y="-1493743"/>
            <a:chExt cx="13282645" cy="46887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581" y="-1988967"/>
              <a:ext cx="5120129" cy="660298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3337" y="-1988967"/>
              <a:ext cx="4466993" cy="660298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5337" y="-1988967"/>
              <a:ext cx="4726262" cy="660298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9920" y="-1969919"/>
              <a:ext cx="4466993" cy="660298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52230" y="-1970652"/>
              <a:ext cx="4158291" cy="660298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49065" y="-1817540"/>
              <a:ext cx="4656187" cy="63490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65392" y="-1922300"/>
              <a:ext cx="4604018" cy="6602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49493" y="3195013"/>
            <a:ext cx="7272730" cy="6282401"/>
            <a:chOff x="9949493" y="3195013"/>
            <a:chExt cx="7272730" cy="62824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49493" y="3195013"/>
              <a:ext cx="7272730" cy="62824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0837" y="4359301"/>
            <a:ext cx="6916959" cy="4728941"/>
            <a:chOff x="1550837" y="4359301"/>
            <a:chExt cx="6916959" cy="47289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0837" y="4359301"/>
              <a:ext cx="6916959" cy="47289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9535" y="2130161"/>
            <a:ext cx="12594479" cy="20316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46075" y="4376404"/>
            <a:ext cx="6913599" cy="4639133"/>
            <a:chOff x="1446075" y="4376404"/>
            <a:chExt cx="6913599" cy="46391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6075" y="4376404"/>
              <a:ext cx="6913599" cy="46391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16462" y="4397372"/>
            <a:ext cx="3048194" cy="3048194"/>
            <a:chOff x="2416462" y="4397372"/>
            <a:chExt cx="3048194" cy="30481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360000">
              <a:off x="2416462" y="4397372"/>
              <a:ext cx="3048194" cy="3048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44444" y="-98483"/>
            <a:ext cx="18781772" cy="10448083"/>
            <a:chOff x="-444444" y="-98483"/>
            <a:chExt cx="18781772" cy="10448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4444" y="-98483"/>
              <a:ext cx="18781772" cy="10448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4444" y="461006"/>
            <a:ext cx="18198714" cy="9410715"/>
            <a:chOff x="-444444" y="461006"/>
            <a:chExt cx="18198714" cy="94107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44444" y="461006"/>
              <a:ext cx="18198714" cy="94107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1437" y="1704005"/>
            <a:ext cx="606461" cy="5079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408" y="2050030"/>
            <a:ext cx="12089603" cy="2031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28805" y="-1493743"/>
            <a:ext cx="13282645" cy="4688755"/>
            <a:chOff x="4628805" y="-1493743"/>
            <a:chExt cx="13282645" cy="46887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3581" y="-1988967"/>
              <a:ext cx="5120129" cy="660298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3337" y="-1988967"/>
              <a:ext cx="4466993" cy="660298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5337" y="-1988967"/>
              <a:ext cx="4726262" cy="660298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9920" y="-1969919"/>
              <a:ext cx="4466993" cy="660298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52230" y="-1970652"/>
              <a:ext cx="4158291" cy="660298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9065" y="-1817540"/>
              <a:ext cx="4656187" cy="634904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65392" y="-1922300"/>
              <a:ext cx="4604018" cy="66029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2755" y="3786169"/>
            <a:ext cx="7572720" cy="890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16817" y="3624594"/>
            <a:ext cx="8393145" cy="5852311"/>
            <a:chOff x="8416817" y="3624594"/>
            <a:chExt cx="8393145" cy="58523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16817" y="3624594"/>
              <a:ext cx="8393145" cy="58523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61905" y="4994238"/>
            <a:ext cx="1223517" cy="1279260"/>
            <a:chOff x="9161905" y="4994238"/>
            <a:chExt cx="1223517" cy="12792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61905" y="4994238"/>
              <a:ext cx="1223517" cy="12792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39191" y="5142857"/>
            <a:ext cx="3608882" cy="3773303"/>
            <a:chOff x="2339191" y="5142857"/>
            <a:chExt cx="3608882" cy="37733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9191" y="5142857"/>
              <a:ext cx="3608882" cy="3773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04658" y="4975887"/>
            <a:ext cx="3829130" cy="4084371"/>
            <a:chOff x="2204658" y="4975887"/>
            <a:chExt cx="3829130" cy="40843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04658" y="4975887"/>
              <a:ext cx="3829130" cy="4084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949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8238" y="-14374"/>
            <a:ext cx="12348461" cy="10363798"/>
            <a:chOff x="6008238" y="-14374"/>
            <a:chExt cx="12348461" cy="10363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8238" y="-14374"/>
              <a:ext cx="12348461" cy="10363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155" y="539683"/>
            <a:ext cx="17210861" cy="9328403"/>
            <a:chOff x="575155" y="539683"/>
            <a:chExt cx="17210861" cy="932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155" y="539683"/>
              <a:ext cx="17210861" cy="932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0453" y="863423"/>
            <a:ext cx="5888420" cy="8558868"/>
            <a:chOff x="1040453" y="863423"/>
            <a:chExt cx="5888420" cy="85588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453" y="863423"/>
              <a:ext cx="5888420" cy="85588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0100" y="1146967"/>
            <a:ext cx="807598" cy="23913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7272" y="7526333"/>
            <a:ext cx="4786663" cy="7359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96435" y="4189976"/>
            <a:ext cx="10730154" cy="35250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98897" y="2918264"/>
            <a:ext cx="8002213" cy="21586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5182" y="-57106"/>
            <a:ext cx="9342325" cy="10452078"/>
            <a:chOff x="-85182" y="-57106"/>
            <a:chExt cx="9342325" cy="104520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5182" y="-57106"/>
              <a:ext cx="9342325" cy="104520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957" y="4413333"/>
            <a:ext cx="15864595" cy="3438384"/>
            <a:chOff x="1166957" y="4413333"/>
            <a:chExt cx="15864595" cy="34383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957" y="4413333"/>
              <a:ext cx="15864595" cy="34383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9492" y="4356191"/>
            <a:ext cx="15917349" cy="3500376"/>
            <a:chOff x="1159492" y="4356191"/>
            <a:chExt cx="15917349" cy="35003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492" y="4356191"/>
              <a:ext cx="15917349" cy="35003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4027" y="7907247"/>
            <a:ext cx="3504050" cy="1834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3348" y="1936819"/>
            <a:ext cx="3603357" cy="18865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8468" y="304789"/>
            <a:ext cx="789831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96072" y="3398914"/>
            <a:ext cx="5431751" cy="5371654"/>
            <a:chOff x="6496072" y="3398914"/>
            <a:chExt cx="5431751" cy="53716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6072" y="3398914"/>
              <a:ext cx="5431751" cy="5371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92029" y="1506286"/>
            <a:ext cx="5535794" cy="2234883"/>
            <a:chOff x="6392029" y="1506286"/>
            <a:chExt cx="5535794" cy="22348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7262" y="1291519"/>
              <a:ext cx="6283630" cy="286355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7463" y="3317030"/>
              <a:ext cx="171948" cy="5531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3148" y="9540842"/>
            <a:ext cx="6667059" cy="5841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359797"/>
            <a:ext cx="17307652" cy="9608097"/>
            <a:chOff x="274531" y="359797"/>
            <a:chExt cx="17745168" cy="960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531" y="359797"/>
              <a:ext cx="17745168" cy="9608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54270" y="707306"/>
            <a:ext cx="11136636" cy="18285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3000" y="3146848"/>
            <a:ext cx="7592555" cy="5707929"/>
            <a:chOff x="1254832" y="3005058"/>
            <a:chExt cx="7592555" cy="5707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17258" y="275281"/>
              <a:ext cx="15185110" cy="1141585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4832" y="3005058"/>
              <a:ext cx="7592555" cy="57079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41424" y="2437842"/>
            <a:ext cx="3597878" cy="15745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61445" y="3146848"/>
            <a:ext cx="7721731" cy="5806652"/>
            <a:chOff x="9449477" y="2982526"/>
            <a:chExt cx="7721731" cy="58066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3364" y="173952"/>
              <a:ext cx="15443461" cy="1161330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9477" y="2982526"/>
              <a:ext cx="7721731" cy="58066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5336" y="2428317"/>
            <a:ext cx="3597873" cy="1587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43850" y="5061629"/>
            <a:ext cx="5202446" cy="19097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16853" y="4967286"/>
            <a:ext cx="2656373" cy="2015905"/>
            <a:chOff x="7916853" y="4967286"/>
            <a:chExt cx="2656373" cy="2015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247" y="4090914"/>
              <a:ext cx="5312746" cy="403181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16853" y="4967286"/>
              <a:ext cx="2656373" cy="20159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55050" y="4801782"/>
            <a:ext cx="5219190" cy="26259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3148" y="9474176"/>
            <a:ext cx="4417934" cy="5859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397" y="583635"/>
            <a:ext cx="16634921" cy="1274638"/>
            <a:chOff x="825397" y="583635"/>
            <a:chExt cx="16634921" cy="12746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397" y="583635"/>
              <a:ext cx="16634921" cy="12746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4375" y="446495"/>
            <a:ext cx="12800594" cy="18285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397" y="2153608"/>
            <a:ext cx="16634921" cy="7458261"/>
            <a:chOff x="825397" y="2153608"/>
            <a:chExt cx="16634921" cy="74582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397" y="2153608"/>
              <a:ext cx="16634921" cy="74582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5326" y="2557180"/>
            <a:ext cx="11190476" cy="14221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8672" y="5878994"/>
            <a:ext cx="12776887" cy="13459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1978" y="6840240"/>
            <a:ext cx="14213740" cy="13459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941" y="3953638"/>
            <a:ext cx="18161459" cy="1858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6681" y="7996415"/>
            <a:ext cx="17597329" cy="2438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2798" y="3889547"/>
            <a:ext cx="2113002" cy="1617407"/>
            <a:chOff x="2782798" y="3889547"/>
            <a:chExt cx="2113002" cy="16174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580000">
              <a:off x="2782798" y="3889547"/>
              <a:ext cx="2113002" cy="1617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1541" y="2264928"/>
            <a:ext cx="12313627" cy="30158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6618" y="4835971"/>
            <a:ext cx="3727463" cy="25765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6752" y="4825418"/>
            <a:ext cx="13303563" cy="25785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6365" y="476251"/>
            <a:ext cx="17269189" cy="9315644"/>
            <a:chOff x="486365" y="476251"/>
            <a:chExt cx="17269189" cy="93156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365" y="476251"/>
              <a:ext cx="17269189" cy="93156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70100" y="1146967"/>
            <a:ext cx="807598" cy="2391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2747" y="958395"/>
            <a:ext cx="5803601" cy="21586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8067" y="929823"/>
            <a:ext cx="3604989" cy="21586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05540" y="3919283"/>
            <a:ext cx="5132994" cy="4470672"/>
            <a:chOff x="6605540" y="3919283"/>
            <a:chExt cx="5132994" cy="44706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5540" y="3919283"/>
              <a:ext cx="5132994" cy="44706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33772" y="2736130"/>
            <a:ext cx="5150720" cy="4827175"/>
            <a:chOff x="12033772" y="2736130"/>
            <a:chExt cx="5150720" cy="48271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3772" y="2736130"/>
              <a:ext cx="5150720" cy="4827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676" y="2932615"/>
            <a:ext cx="5280998" cy="4497366"/>
            <a:chOff x="1008676" y="2932615"/>
            <a:chExt cx="5280998" cy="44973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676" y="2932615"/>
              <a:ext cx="5280998" cy="44973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7408" y="1434721"/>
            <a:ext cx="2155959" cy="11718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7726" y="7448228"/>
            <a:ext cx="5745456" cy="12444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01659" y="8382339"/>
            <a:ext cx="5179246" cy="12444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33252" y="920695"/>
            <a:ext cx="4610257" cy="1721614"/>
            <a:chOff x="11033252" y="920695"/>
            <a:chExt cx="4610257" cy="17216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33252" y="920695"/>
              <a:ext cx="4610257" cy="17216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71473" y="849438"/>
            <a:ext cx="6136765" cy="1912528"/>
            <a:chOff x="1871473" y="849438"/>
            <a:chExt cx="6136765" cy="19125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1473" y="849438"/>
              <a:ext cx="6136765" cy="19125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37717" y="7539825"/>
            <a:ext cx="6105711" cy="12444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9152" y="2621845"/>
            <a:ext cx="16842258" cy="7160527"/>
            <a:chOff x="799152" y="2621845"/>
            <a:chExt cx="16842258" cy="71605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99152" y="2621845"/>
              <a:ext cx="16842258" cy="7160527"/>
              <a:chOff x="799152" y="2621845"/>
              <a:chExt cx="16842258" cy="716052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99152" y="2621845"/>
                <a:ext cx="16842258" cy="716052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154253" y="3415490"/>
              <a:ext cx="3604004" cy="5409386"/>
              <a:chOff x="13154253" y="3415490"/>
              <a:chExt cx="3604004" cy="54093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154253" y="3415490"/>
                <a:ext cx="3604004" cy="540938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08238" y="4851022"/>
              <a:ext cx="4840998" cy="4060192"/>
              <a:chOff x="8008238" y="4851022"/>
              <a:chExt cx="4840998" cy="40601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008238" y="4851022"/>
                <a:ext cx="4840998" cy="406019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12572" y="3488406"/>
              <a:ext cx="4471915" cy="16022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010" y="0"/>
            <a:ext cx="18781772" cy="10448083"/>
            <a:chOff x="-277010" y="0"/>
            <a:chExt cx="18781772" cy="10448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7010" y="0"/>
              <a:ext cx="18781772" cy="10448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232" y="518170"/>
            <a:ext cx="18094771" cy="9238095"/>
            <a:chOff x="-299232" y="518170"/>
            <a:chExt cx="18094771" cy="9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9232" y="518170"/>
              <a:ext cx="18094771" cy="92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414" y="719633"/>
            <a:ext cx="8979054" cy="1944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8309" y="3268404"/>
            <a:ext cx="3323358" cy="8903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783" y="4400061"/>
            <a:ext cx="3041401" cy="8903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8309" y="5562957"/>
            <a:ext cx="4809404" cy="22971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50041" y="2592384"/>
            <a:ext cx="8253519" cy="8903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90028" y="3666835"/>
            <a:ext cx="9550344" cy="5657373"/>
            <a:chOff x="7490028" y="3666835"/>
            <a:chExt cx="9550344" cy="56573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0028" y="3666835"/>
              <a:ext cx="9550344" cy="56573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3333" y="3666835"/>
            <a:ext cx="912848" cy="931600"/>
            <a:chOff x="9333333" y="3666835"/>
            <a:chExt cx="912848" cy="93160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333333" y="3666835"/>
              <a:ext cx="876658" cy="885886"/>
              <a:chOff x="9333333" y="3666835"/>
              <a:chExt cx="876658" cy="88588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33333" y="3666835"/>
                <a:ext cx="876658" cy="88588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50476" y="3693502"/>
              <a:ext cx="876658" cy="885886"/>
              <a:chOff x="9350476" y="3693502"/>
              <a:chExt cx="876658" cy="8858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50476" y="3693502"/>
                <a:ext cx="876658" cy="8858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369524" y="3712550"/>
              <a:ext cx="876658" cy="885886"/>
              <a:chOff x="9369524" y="3712550"/>
              <a:chExt cx="876658" cy="88588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9524" y="3712550"/>
                <a:ext cx="876658" cy="88588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334058" y="6569437"/>
            <a:ext cx="519595" cy="199105"/>
            <a:chOff x="3334058" y="6569437"/>
            <a:chExt cx="519595" cy="1991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34058" y="6569437"/>
              <a:ext cx="519595" cy="1991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32153" y="7281818"/>
            <a:ext cx="519595" cy="199105"/>
            <a:chOff x="3332153" y="7281818"/>
            <a:chExt cx="519595" cy="1991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32153" y="7281818"/>
              <a:ext cx="519595" cy="19910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03963" y="3959093"/>
            <a:ext cx="1609390" cy="8799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7486" y="0"/>
            <a:ext cx="18781772" cy="10448083"/>
            <a:chOff x="-267486" y="0"/>
            <a:chExt cx="18781772" cy="10448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7486" y="0"/>
              <a:ext cx="18781772" cy="10448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1587" y="629805"/>
            <a:ext cx="18888889" cy="9238095"/>
            <a:chOff x="-301587" y="528804"/>
            <a:chExt cx="18888889" cy="9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01587" y="528804"/>
              <a:ext cx="18888889" cy="92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046" y="1037373"/>
            <a:ext cx="5040872" cy="1944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05" y="5680111"/>
            <a:ext cx="16761905" cy="3216616"/>
            <a:chOff x="761905" y="5680111"/>
            <a:chExt cx="16761905" cy="321661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61905" y="5680111"/>
              <a:ext cx="16756678" cy="2429718"/>
              <a:chOff x="761905" y="5680111"/>
              <a:chExt cx="16756678" cy="242971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1905" y="5680111"/>
                <a:ext cx="16756678" cy="24297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222856" y="5987128"/>
              <a:ext cx="1251364" cy="2122701"/>
              <a:chOff x="10222856" y="5987128"/>
              <a:chExt cx="1251364" cy="212270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222856" y="5987128"/>
                <a:ext cx="1251364" cy="212270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5656" y="8313041"/>
              <a:ext cx="1962552" cy="75090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8824" y="8309756"/>
              <a:ext cx="901321" cy="75090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3344" y="8314778"/>
              <a:ext cx="1962552" cy="75090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73221" y="8201207"/>
              <a:ext cx="521468" cy="75090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678655" y="5988702"/>
              <a:ext cx="543121" cy="2122701"/>
              <a:chOff x="2678655" y="5988702"/>
              <a:chExt cx="543121" cy="212270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78655" y="5988702"/>
                <a:ext cx="543121" cy="21227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327240" y="5987128"/>
              <a:ext cx="2792795" cy="2122701"/>
              <a:chOff x="3327240" y="5987128"/>
              <a:chExt cx="2792795" cy="212270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27240" y="5987128"/>
                <a:ext cx="2792795" cy="212270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185247" y="5977338"/>
              <a:ext cx="1139540" cy="2122701"/>
              <a:chOff x="6185247" y="5977338"/>
              <a:chExt cx="1139540" cy="21227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85247" y="5977338"/>
                <a:ext cx="1139540" cy="212270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1582609" y="4529922"/>
            <a:ext cx="3173463" cy="748321"/>
            <a:chOff x="11582609" y="4529922"/>
            <a:chExt cx="3173463" cy="7483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260000">
              <a:off x="11582609" y="4529922"/>
              <a:ext cx="3173463" cy="7483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473" y="2550100"/>
            <a:ext cx="7657024" cy="8942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46157" y="3297547"/>
            <a:ext cx="9029538" cy="8942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014819" y="2666297"/>
            <a:ext cx="5822951" cy="1390476"/>
            <a:chOff x="12014819" y="2666297"/>
            <a:chExt cx="5822951" cy="139047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014819" y="2666297"/>
              <a:ext cx="5794599" cy="685714"/>
              <a:chOff x="12014819" y="2666297"/>
              <a:chExt cx="5794599" cy="68571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538870" y="2610150"/>
                <a:ext cx="4306143" cy="890350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12014819" y="2666297"/>
                <a:ext cx="1334915" cy="678637"/>
                <a:chOff x="12014819" y="2666297"/>
                <a:chExt cx="1334915" cy="678637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014819" y="2666297"/>
                  <a:ext cx="1334915" cy="6786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2040089" y="3371059"/>
              <a:ext cx="5797681" cy="685714"/>
              <a:chOff x="12040089" y="3371059"/>
              <a:chExt cx="5797681" cy="68571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567221" y="3331441"/>
                <a:ext cx="4289148" cy="890350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12040089" y="3371059"/>
                <a:ext cx="1334915" cy="678637"/>
                <a:chOff x="12040089" y="3371059"/>
                <a:chExt cx="1334915" cy="678637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040089" y="3371059"/>
                  <a:ext cx="1334915" cy="67863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2768090" y="2857308"/>
            <a:ext cx="203975" cy="998659"/>
            <a:chOff x="2768090" y="2857308"/>
            <a:chExt cx="203975" cy="99865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68090" y="2857308"/>
              <a:ext cx="203975" cy="998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418" y="772962"/>
            <a:ext cx="7501993" cy="1944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500" y="2060271"/>
            <a:ext cx="12982503" cy="890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32522" y="2944834"/>
            <a:ext cx="13489693" cy="6438958"/>
            <a:chOff x="2632522" y="2944834"/>
            <a:chExt cx="13489693" cy="64389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2522" y="2944834"/>
              <a:ext cx="13489693" cy="64389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27760" y="2877219"/>
            <a:ext cx="6109854" cy="6506572"/>
            <a:chOff x="2527760" y="2877219"/>
            <a:chExt cx="6109854" cy="65065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7760" y="2877219"/>
              <a:ext cx="6109854" cy="6506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jinyu54@naver.com</cp:lastModifiedBy>
  <cp:revision>2</cp:revision>
  <dcterms:created xsi:type="dcterms:W3CDTF">2021-11-17T20:10:24Z</dcterms:created>
  <dcterms:modified xsi:type="dcterms:W3CDTF">2021-11-17T11:16:40Z</dcterms:modified>
</cp:coreProperties>
</file>